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0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95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1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4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2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06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1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87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5ED09-69E1-4FC1-8B57-6E82E40F21B3}" type="datetimeFigureOut">
              <a:rPr lang="en-US" smtClean="0"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0FEE1-BEF1-4C23-B362-E5F7439A8F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979329" y="2881353"/>
            <a:ext cx="4456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Click here to play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44" y="224237"/>
            <a:ext cx="1066858" cy="1299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Hover r:id="rId2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44" y="224237"/>
            <a:ext cx="1066858" cy="12997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29602" y="701123"/>
            <a:ext cx="7608452" cy="3459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35306" y="874117"/>
            <a:ext cx="313038" cy="36987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62400" y="2191265"/>
            <a:ext cx="6293708" cy="2965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92562" y="963827"/>
            <a:ext cx="362465" cy="24651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51654" y="3937686"/>
            <a:ext cx="7298724" cy="2636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880389" y="2339546"/>
            <a:ext cx="321276" cy="278438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60668" y="4069491"/>
            <a:ext cx="423440" cy="25949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96173" y="5815915"/>
            <a:ext cx="4706703" cy="3954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04022" y="6137189"/>
            <a:ext cx="6186616" cy="3542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4973" y="2998574"/>
            <a:ext cx="2537254" cy="3299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48714" y="3303373"/>
            <a:ext cx="345989" cy="25949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84757" y="5478162"/>
            <a:ext cx="321275" cy="841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073081" y="5478162"/>
            <a:ext cx="2438400" cy="29244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hlinkHover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927" y="5675875"/>
            <a:ext cx="927421" cy="1070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7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miley Face 2"/>
          <p:cNvSpPr/>
          <p:nvPr/>
        </p:nvSpPr>
        <p:spPr>
          <a:xfrm>
            <a:off x="4349578" y="1655805"/>
            <a:ext cx="3657600" cy="309742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81383" y="4865127"/>
            <a:ext cx="3393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YOU WIN</a:t>
            </a:r>
            <a:endParaRPr lang="en-US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84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ghtning Bolt 2"/>
          <p:cNvSpPr/>
          <p:nvPr/>
        </p:nvSpPr>
        <p:spPr>
          <a:xfrm>
            <a:off x="3641124" y="1153297"/>
            <a:ext cx="3772930" cy="4366054"/>
          </a:xfrm>
          <a:prstGeom prst="lightningBol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41557" y="5519351"/>
            <a:ext cx="25537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YOU LOSE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790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123247</dc:creator>
  <cp:lastModifiedBy>123247</cp:lastModifiedBy>
  <cp:revision>4</cp:revision>
  <dcterms:created xsi:type="dcterms:W3CDTF">2015-04-08T15:54:13Z</dcterms:created>
  <dcterms:modified xsi:type="dcterms:W3CDTF">2015-04-10T15:47:30Z</dcterms:modified>
</cp:coreProperties>
</file>