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257" r:id="rId3"/>
    <p:sldId id="258" r:id="rId4"/>
    <p:sldId id="259" r:id="rId5"/>
    <p:sldId id="260" r:id="rId6"/>
    <p:sldId id="284" r:id="rId7"/>
    <p:sldId id="261" r:id="rId8"/>
    <p:sldId id="285" r:id="rId9"/>
    <p:sldId id="262" r:id="rId10"/>
    <p:sldId id="286" r:id="rId11"/>
    <p:sldId id="263" r:id="rId12"/>
    <p:sldId id="287" r:id="rId13"/>
    <p:sldId id="264" r:id="rId14"/>
    <p:sldId id="288" r:id="rId15"/>
    <p:sldId id="265" r:id="rId16"/>
    <p:sldId id="289" r:id="rId17"/>
    <p:sldId id="267" r:id="rId18"/>
    <p:sldId id="290" r:id="rId19"/>
    <p:sldId id="268" r:id="rId20"/>
    <p:sldId id="291" r:id="rId21"/>
    <p:sldId id="266" r:id="rId22"/>
    <p:sldId id="292" r:id="rId23"/>
    <p:sldId id="269" r:id="rId24"/>
    <p:sldId id="293" r:id="rId25"/>
    <p:sldId id="270" r:id="rId26"/>
    <p:sldId id="294" r:id="rId27"/>
    <p:sldId id="271" r:id="rId28"/>
    <p:sldId id="295" r:id="rId29"/>
    <p:sldId id="272" r:id="rId30"/>
    <p:sldId id="296" r:id="rId31"/>
    <p:sldId id="273" r:id="rId32"/>
    <p:sldId id="297" r:id="rId33"/>
    <p:sldId id="274" r:id="rId34"/>
    <p:sldId id="298" r:id="rId35"/>
    <p:sldId id="275" r:id="rId36"/>
    <p:sldId id="299" r:id="rId37"/>
    <p:sldId id="276" r:id="rId38"/>
    <p:sldId id="300" r:id="rId39"/>
    <p:sldId id="277" r:id="rId40"/>
    <p:sldId id="301" r:id="rId41"/>
    <p:sldId id="278" r:id="rId42"/>
    <p:sldId id="302" r:id="rId43"/>
    <p:sldId id="279" r:id="rId44"/>
    <p:sldId id="303" r:id="rId45"/>
    <p:sldId id="280" r:id="rId46"/>
    <p:sldId id="304" r:id="rId47"/>
    <p:sldId id="281" r:id="rId48"/>
    <p:sldId id="305" r:id="rId49"/>
    <p:sldId id="282" r:id="rId50"/>
    <p:sldId id="306" r:id="rId51"/>
    <p:sldId id="283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5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21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52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37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3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1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6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1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2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1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3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178566-DB5C-495F-802F-35710BC2784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32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Davida</a:t>
            </a:r>
            <a:r>
              <a:rPr lang="en-US" dirty="0" smtClean="0"/>
              <a:t> and Dominic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2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10788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12+8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7971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54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20-10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5194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1544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40-20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5798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42144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10-6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5861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4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943732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50-30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22824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858229"/>
              </p:ext>
            </p:extLst>
          </p:nvPr>
        </p:nvGraphicFramePr>
        <p:xfrm>
          <a:off x="1391920" y="402338"/>
          <a:ext cx="9471150" cy="625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30"/>
                <a:gridCol w="1894230"/>
                <a:gridCol w="2116532"/>
                <a:gridCol w="1671928"/>
                <a:gridCol w="1894230"/>
              </a:tblGrid>
              <a:tr h="104241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Addition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Subtraction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Multiplication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Division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Perfect Squares</a:t>
                      </a:r>
                      <a:endParaRPr lang="en-US" sz="22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3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4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5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6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7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8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9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0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1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2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3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4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5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6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7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8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9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0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1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2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3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4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5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6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542391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45-15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858371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30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1510513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855757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171234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7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651216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14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650930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8 x 6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755964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42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811493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 x 8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10082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920240" y="3017520"/>
            <a:ext cx="8193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answer to 10+10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87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40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12243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9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832489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18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441310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35 / 7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646679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5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874488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50 / 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183024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1906679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40 / 4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418810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4374769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55 / 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53757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49414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20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623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11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40160480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10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1419612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8763440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36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035480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6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1083178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81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8110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9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544179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121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2975694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11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4893091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25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13610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2+3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8927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5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24954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4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9151827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What is 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448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59142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5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5848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10+20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961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59142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What is 30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223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8+2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6898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Jamaican">
      <a:dk1>
        <a:srgbClr val="538135"/>
      </a:dk1>
      <a:lt1>
        <a:srgbClr val="538135"/>
      </a:lt1>
      <a:dk2>
        <a:srgbClr val="FFFFFF"/>
      </a:dk2>
      <a:lt2>
        <a:srgbClr val="E7E6E6"/>
      </a:lt2>
      <a:accent1>
        <a:srgbClr val="171616"/>
      </a:accent1>
      <a:accent2>
        <a:srgbClr val="FFC000"/>
      </a:accent2>
      <a:accent3>
        <a:srgbClr val="C00000"/>
      </a:accent3>
      <a:accent4>
        <a:srgbClr val="FF0000"/>
      </a:accent4>
      <a:accent5>
        <a:srgbClr val="171616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235</Words>
  <Application>Microsoft Office PowerPoint</Application>
  <PresentationFormat>Widescreen</PresentationFormat>
  <Paragraphs>82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Century Gothic</vt:lpstr>
      <vt:lpstr>Wingdings 3</vt:lpstr>
      <vt:lpstr>Ion</vt:lpstr>
      <vt:lpstr>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9227070</dc:creator>
  <cp:lastModifiedBy>9227070</cp:lastModifiedBy>
  <cp:revision>10</cp:revision>
  <dcterms:created xsi:type="dcterms:W3CDTF">2015-04-09T16:27:37Z</dcterms:created>
  <dcterms:modified xsi:type="dcterms:W3CDTF">2015-04-10T16:36:06Z</dcterms:modified>
</cp:coreProperties>
</file>